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9" r:id="rId11"/>
    <p:sldId id="270" r:id="rId12"/>
    <p:sldId id="271" r:id="rId13"/>
    <p:sldId id="264" r:id="rId14"/>
    <p:sldId id="265" r:id="rId15"/>
    <p:sldId id="266" r:id="rId16"/>
    <p:sldId id="267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1124744"/>
            <a:ext cx="7200800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</a:rPr>
              <a:t>«Искусство мозаики, как способ развития мелкой моторики»</a:t>
            </a:r>
            <a:endParaRPr lang="ru-RU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Смальта</a:t>
            </a:r>
            <a:endParaRPr lang="ru-RU" sz="4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192688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5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</a:rPr>
              <a:t>Керамика</a:t>
            </a:r>
            <a:endParaRPr lang="ru-RU" sz="54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192688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0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Применение</a:t>
            </a:r>
            <a:endParaRPr lang="ru-RU" sz="4800" b="1" dirty="0">
              <a:solidFill>
                <a:schemeClr val="tx2"/>
              </a:solidFill>
            </a:endParaRPr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6" y="1700808"/>
            <a:ext cx="320379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3"/>
          <a:stretch/>
        </p:blipFill>
        <p:spPr bwMode="auto">
          <a:xfrm>
            <a:off x="3584447" y="1750723"/>
            <a:ext cx="5247267" cy="463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</a:rPr>
              <a:t>«Омские птицы»</a:t>
            </a:r>
            <a:endParaRPr lang="ru-RU" sz="5400" b="1" dirty="0">
              <a:solidFill>
                <a:schemeClr val="tx2"/>
              </a:solidFill>
            </a:endParaRPr>
          </a:p>
        </p:txBody>
      </p:sp>
      <p:pic>
        <p:nvPicPr>
          <p:cNvPr id="4" name="Объект 3" descr="G:\фото\2024 год\Птичья гавань\IMG_20240803_161220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6" b="30256"/>
          <a:stretch/>
        </p:blipFill>
        <p:spPr bwMode="auto">
          <a:xfrm>
            <a:off x="395536" y="1844824"/>
            <a:ext cx="3888432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G:\фото\2024 год\Птичья гавань\IMG_20240803_16082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0" r="3939" b="28463"/>
          <a:stretch/>
        </p:blipFill>
        <p:spPr bwMode="auto">
          <a:xfrm>
            <a:off x="4427984" y="1863090"/>
            <a:ext cx="4104456" cy="38701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98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Поползень и Болотный лунь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Объект 3" descr="G:\фото\2024 год\Птичья гавань\IMG_20240803_160719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t="17809" r="6122" b="32978"/>
          <a:stretch/>
        </p:blipFill>
        <p:spPr bwMode="auto">
          <a:xfrm>
            <a:off x="323528" y="1844824"/>
            <a:ext cx="4320480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G:\фото\2024 год\Птичья гавань\IMG_20240803_1611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39346"/>
          <a:stretch/>
        </p:blipFill>
        <p:spPr bwMode="auto">
          <a:xfrm>
            <a:off x="4788024" y="1844824"/>
            <a:ext cx="4032448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9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Лазоревка и дятел</a:t>
            </a:r>
            <a:endParaRPr lang="ru-RU" sz="4800" b="1" dirty="0">
              <a:solidFill>
                <a:schemeClr val="tx2"/>
              </a:solidFill>
            </a:endParaRPr>
          </a:p>
        </p:txBody>
      </p:sp>
      <p:pic>
        <p:nvPicPr>
          <p:cNvPr id="4" name="Объект 3" descr="G:\фото\2024 год\Птичья гавань\IMG_20240803_16092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18231" r="2858" b="32171"/>
          <a:stretch/>
        </p:blipFill>
        <p:spPr bwMode="auto">
          <a:xfrm>
            <a:off x="323528" y="1772816"/>
            <a:ext cx="3816424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G:\фото\2024 год\Птичья гавань\IMG_20240803_1605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8" r="5469" b="32797"/>
          <a:stretch/>
        </p:blipFill>
        <p:spPr bwMode="auto">
          <a:xfrm>
            <a:off x="4283968" y="1772816"/>
            <a:ext cx="4320480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86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</a:rPr>
              <a:t>Цапля и скворцы</a:t>
            </a:r>
            <a:endParaRPr lang="ru-RU" sz="5400" b="1" dirty="0">
              <a:solidFill>
                <a:schemeClr val="tx2"/>
              </a:solidFill>
            </a:endParaRPr>
          </a:p>
        </p:txBody>
      </p:sp>
      <p:pic>
        <p:nvPicPr>
          <p:cNvPr id="4" name="Объект 3" descr="G:\фото\2024 год\Птичья гавань\IMG_20240803_160846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1" r="1825" b="29511"/>
          <a:stretch/>
        </p:blipFill>
        <p:spPr bwMode="auto">
          <a:xfrm>
            <a:off x="395536" y="1844824"/>
            <a:ext cx="3816424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G:\фото\2024 год\Птичья гавань\IMG_20240803_1610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9" r="2739" b="27495"/>
          <a:stretch/>
        </p:blipFill>
        <p:spPr bwMode="auto">
          <a:xfrm>
            <a:off x="4418477" y="1894357"/>
            <a:ext cx="4113963" cy="42709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32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</a:rPr>
              <a:t>Архитектура</a:t>
            </a:r>
            <a:endParaRPr lang="ru-RU" sz="5400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84076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9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Практическая часть</a:t>
            </a:r>
            <a:endParaRPr lang="ru-RU" sz="4400" b="1" dirty="0">
              <a:solidFill>
                <a:schemeClr val="tx2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3" t="12585" r="16196" b="6482"/>
          <a:stretch/>
        </p:blipFill>
        <p:spPr bwMode="auto">
          <a:xfrm>
            <a:off x="175373" y="1844824"/>
            <a:ext cx="402524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7" b="5821"/>
          <a:stretch/>
        </p:blipFill>
        <p:spPr bwMode="auto">
          <a:xfrm>
            <a:off x="4381500" y="2271252"/>
            <a:ext cx="4510980" cy="382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2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7514" y="908720"/>
            <a:ext cx="7200800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2"/>
                </a:solidFill>
              </a:rPr>
              <a:t>Спасибо за внимание</a:t>
            </a:r>
            <a:endParaRPr lang="ru-RU" sz="9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Геометрические фигуры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6" y="1844824"/>
            <a:ext cx="3936436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7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</a:rPr>
              <a:t>Камень</a:t>
            </a:r>
            <a:endParaRPr lang="ru-RU" sz="6000" b="1" dirty="0">
              <a:solidFill>
                <a:schemeClr val="tx2"/>
              </a:solidFill>
            </a:endParaRPr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0" t="14293" r="13058" b="11461"/>
          <a:stretch/>
        </p:blipFill>
        <p:spPr bwMode="auto">
          <a:xfrm>
            <a:off x="467544" y="1772816"/>
            <a:ext cx="8064896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8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</a:rPr>
              <a:t>Дерево</a:t>
            </a:r>
            <a:endParaRPr lang="ru-RU" sz="6600" b="1" dirty="0">
              <a:solidFill>
                <a:schemeClr val="tx2"/>
              </a:solidFill>
            </a:endParaRPr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06489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4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</a:rPr>
              <a:t>Бумага </a:t>
            </a:r>
            <a:endParaRPr lang="ru-RU" sz="6000" b="1" dirty="0">
              <a:solidFill>
                <a:schemeClr val="tx2"/>
              </a:solidFill>
            </a:endParaRPr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488832" cy="4373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6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</a:rPr>
              <a:t>Ткань</a:t>
            </a:r>
            <a:endParaRPr lang="ru-RU" sz="54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848872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5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</a:rPr>
              <a:t>Мех</a:t>
            </a:r>
            <a:endParaRPr lang="ru-RU" sz="6000" b="1" dirty="0">
              <a:solidFill>
                <a:schemeClr val="tx2"/>
              </a:solidFill>
            </a:endParaRPr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064896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6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</a:rPr>
              <a:t>Стекло</a:t>
            </a:r>
            <a:endParaRPr lang="ru-RU" sz="5400" b="1" dirty="0">
              <a:solidFill>
                <a:schemeClr val="tx2"/>
              </a:solidFill>
            </a:endParaRPr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992888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4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</a:rPr>
              <a:t>Пластилин</a:t>
            </a:r>
            <a:endParaRPr lang="ru-RU" sz="6000" b="1" dirty="0">
              <a:solidFill>
                <a:schemeClr val="tx2"/>
              </a:solidFill>
            </a:endParaRPr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776864" cy="4373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8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Другая 3">
      <a:dk1>
        <a:sysClr val="windowText" lastClr="000000"/>
      </a:dk1>
      <a:lt1>
        <a:srgbClr val="91FCFA"/>
      </a:lt1>
      <a:dk2>
        <a:srgbClr val="073E87"/>
      </a:dk2>
      <a:lt2>
        <a:srgbClr val="8FB5E4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24</TotalTime>
  <Words>42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Аптека</vt:lpstr>
      <vt:lpstr>Презентация PowerPoint</vt:lpstr>
      <vt:lpstr>Геометрические фигуры</vt:lpstr>
      <vt:lpstr>Камень</vt:lpstr>
      <vt:lpstr>Дерево</vt:lpstr>
      <vt:lpstr>Бумага </vt:lpstr>
      <vt:lpstr>Ткань</vt:lpstr>
      <vt:lpstr>Мех</vt:lpstr>
      <vt:lpstr>Стекло</vt:lpstr>
      <vt:lpstr>Пластилин</vt:lpstr>
      <vt:lpstr>Смальта</vt:lpstr>
      <vt:lpstr>Керамика</vt:lpstr>
      <vt:lpstr>Применение</vt:lpstr>
      <vt:lpstr>«Омские птицы»</vt:lpstr>
      <vt:lpstr>Поползень и Болотный лунь</vt:lpstr>
      <vt:lpstr>Лазоревка и дятел</vt:lpstr>
      <vt:lpstr>Цапля и скворцы</vt:lpstr>
      <vt:lpstr>Архитектура</vt:lpstr>
      <vt:lpstr>Практическая часть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5</cp:revision>
  <dcterms:created xsi:type="dcterms:W3CDTF">2024-12-22T07:14:26Z</dcterms:created>
  <dcterms:modified xsi:type="dcterms:W3CDTF">2024-12-22T14:42:27Z</dcterms:modified>
</cp:coreProperties>
</file>